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3"/>
  </p:notesMasterIdLst>
  <p:sldIdLst>
    <p:sldId id="36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8" r:id="rId112"/>
  </p:sldIdLst>
  <p:sldSz cx="9144000" cy="6858000" type="screen4x3"/>
  <p:notesSz cx="6858000" cy="9144000"/>
  <p:photoAlbum showCaptions="1" layout="1picTitle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2C59-182B-4C74-8D39-647FC7500256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21183-591C-4F19-8206-AC70052524FB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4039FC-93BB-4D62-A4EB-11FDAC5A4B3F}" type="slidenum">
              <a:rPr 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1183-591C-4F19-8206-AC70052524FB}" type="slidenum">
              <a:rPr lang="da-DK" smtClean="0"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1183-591C-4F19-8206-AC70052524FB}" type="slidenum">
              <a:rPr lang="da-DK" smtClean="0"/>
              <a:t>107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1183-591C-4F19-8206-AC70052524FB}" type="slidenum">
              <a:rPr lang="da-DK" smtClean="0"/>
              <a:t>108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1183-591C-4F19-8206-AC70052524FB}" type="slidenum">
              <a:rPr lang="da-DK" smtClean="0"/>
              <a:t>109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1183-591C-4F19-8206-AC70052524FB}" type="slidenum">
              <a:rPr lang="da-DK" smtClean="0"/>
              <a:t>111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9A472-B3EA-4CDA-B6B8-7AD9F491A0F2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C3B20-4A30-4637-906D-9F79C0A4E525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2762251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>USA  Business Trip June 2012</a:t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err="1" smtClean="0">
                <a:solidFill>
                  <a:srgbClr val="0000FF"/>
                </a:solidFill>
                <a:latin typeface="Lucida Calligraphy" pitchFamily="66" charset="0"/>
              </a:rPr>
              <a:t>Torbj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örn and Michael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 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Touring the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Sierra Nevada Brewing Co.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Chico</a:t>
            </a:r>
            <a:endParaRPr lang="da-DK" sz="3200" dirty="0" smtClean="0">
              <a:solidFill>
                <a:srgbClr val="0000FF"/>
              </a:solidFill>
              <a:latin typeface="Lucida Calligraphy" pitchFamily="66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by </a:t>
            </a:r>
          </a:p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Finn Knudsen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3105150" y="1646238"/>
            <a:ext cx="2933700" cy="4792662"/>
            <a:chOff x="3105150" y="1646238"/>
            <a:chExt cx="2933700" cy="4792662"/>
          </a:xfrm>
        </p:grpSpPr>
        <p:pic>
          <p:nvPicPr>
            <p:cNvPr id="3" name="Picture 2" descr="2012-06-20 - Touring Sierra Nevada Brewing CO. with Ryan - Michael og Torbjörn (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3105150" y="1646238"/>
              <a:ext cx="2933700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3105150" y="6096000"/>
              <a:ext cx="2933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3105150" y="1646238"/>
            <a:ext cx="2933700" cy="4792662"/>
            <a:chOff x="3105150" y="1646238"/>
            <a:chExt cx="2933700" cy="4792662"/>
          </a:xfrm>
        </p:grpSpPr>
        <p:pic>
          <p:nvPicPr>
            <p:cNvPr id="3" name="Picture 2" descr="2012-06-20 - Touring Sierra Nevada Brewing CO. with Ryan - Michael og Torbjörn (1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3105150" y="1646238"/>
              <a:ext cx="2933700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3105150" y="6096000"/>
              <a:ext cx="2933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2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(29)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3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(39)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3105150" y="1646238"/>
            <a:ext cx="2933700" cy="4792662"/>
            <a:chOff x="3105150" y="1646238"/>
            <a:chExt cx="2933700" cy="4792662"/>
          </a:xfrm>
        </p:grpSpPr>
        <p:pic>
          <p:nvPicPr>
            <p:cNvPr id="3" name="Picture 2" descr="2012-06-20 - Touring Sierra Nevada Brewing CO. with Ryan - Michael og Torbjörn (4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3105150" y="1646238"/>
              <a:ext cx="2933700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3105150" y="6096000"/>
              <a:ext cx="2933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4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(49)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5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(59)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6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(69)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563563" y="1646238"/>
            <a:ext cx="8016875" cy="4792662"/>
            <a:chOff x="563563" y="1646238"/>
            <a:chExt cx="8016875" cy="4792662"/>
          </a:xfrm>
        </p:grpSpPr>
        <p:pic>
          <p:nvPicPr>
            <p:cNvPr id="3" name="Picture 2" descr="2012-06-20 - Touring Sierra Nevada Brewing CO. with Ryan - Michael og Torbjörn (7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563563" y="1646238"/>
              <a:ext cx="8016875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563563" y="6096000"/>
              <a:ext cx="80168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7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(79)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8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(89)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6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7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8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9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(99)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0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1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2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3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4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5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09).jpg"/>
            <p:cNvPicPr>
              <a:picLocks noRot="1" noChangeAspect="1" noMove="1" noResize="1"/>
            </p:cNvPicPr>
            <p:nvPr isPhoto="1"/>
          </p:nvPicPr>
          <p:blipFill>
            <a:blip r:embed="rId2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(109)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Touring Sierra Nevada Brewing CO. with Ryan - Michael og Torbjörn (11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55000" lnSpcReduction="20000"/>
            </a:bodyPr>
            <a:lstStyle/>
            <a:p>
              <a:pPr algn="ctr"/>
              <a:r>
                <a:rPr lang="da-DK" sz="2400" smtClean="0"/>
                <a:t>2012-06-20 - Touring Sierra Nevada Brewing CO. with Ryan - Michael og Torbjörn (110)</a:t>
              </a:r>
              <a:endParaRPr lang="da-DK" sz="2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1881</Words>
  <Application>Microsoft Office PowerPoint</Application>
  <PresentationFormat>On-screen Show (4:3)</PresentationFormat>
  <Paragraphs>119</Paragraphs>
  <Slides>111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2" baseType="lpstr">
      <vt:lpstr>Office Theme</vt:lpstr>
      <vt:lpstr>USA  Business Trip June 2012  Torbjörn and Michael  Touring the Sierra Nevada Brewing Co. Chico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Business Trip June 2012  Torbjörn and Michael  Touring the Sierra Nevada Brewing Co. Chico</dc:title>
  <dc:creator>Finn Knudsen</dc:creator>
  <cp:lastModifiedBy>Finn Knudsen</cp:lastModifiedBy>
  <cp:revision>3</cp:revision>
  <dcterms:created xsi:type="dcterms:W3CDTF">2012-06-28T17:07:47Z</dcterms:created>
  <dcterms:modified xsi:type="dcterms:W3CDTF">2012-06-28T17:36:26Z</dcterms:modified>
</cp:coreProperties>
</file>